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92" r:id="rId3"/>
    <p:sldId id="293" r:id="rId4"/>
    <p:sldId id="258" r:id="rId5"/>
    <p:sldId id="294" r:id="rId6"/>
    <p:sldId id="295" r:id="rId7"/>
    <p:sldId id="296" r:id="rId8"/>
    <p:sldId id="310"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422" autoAdjust="0"/>
    <p:restoredTop sz="94667" autoAdjust="0"/>
  </p:normalViewPr>
  <p:slideViewPr>
    <p:cSldViewPr>
      <p:cViewPr varScale="1">
        <p:scale>
          <a:sx n="69" d="100"/>
          <a:sy n="69" d="100"/>
        </p:scale>
        <p:origin x="-150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9" descr="Overlay-TitleSlide.png"/>
          <p:cNvPicPr>
            <a:picLocks noChangeAspect="1"/>
          </p:cNvPicPr>
          <p:nvPr/>
        </p:nvPicPr>
        <p:blipFill>
          <a:blip r:embed="rId2" cstate="print"/>
          <a:srcRect/>
          <a:stretch>
            <a:fillRect/>
          </a:stretch>
        </p:blipFill>
        <p:spPr bwMode="auto">
          <a:xfrm>
            <a:off x="158750" y="187325"/>
            <a:ext cx="8826500" cy="6483350"/>
          </a:xfrm>
          <a:prstGeom prst="rect">
            <a:avLst/>
          </a:prstGeom>
          <a:noFill/>
          <a:ln w="9525">
            <a:noFill/>
            <a:miter lim="800000"/>
            <a:headEnd/>
            <a:tailEnd/>
          </a:ln>
        </p:spPr>
      </p:pic>
      <p:sp>
        <p:nvSpPr>
          <p:cNvPr id="2" name="Title 1"/>
          <p:cNvSpPr>
            <a:spLocks noGrp="1"/>
          </p:cNvSpPr>
          <p:nvPr>
            <p:ph type="ctrTitle"/>
          </p:nvPr>
        </p:nvSpPr>
        <p:spPr>
          <a:xfrm>
            <a:off x="1600200" y="2492375"/>
            <a:ext cx="6762749" cy="1470025"/>
          </a:xfrm>
        </p:spPr>
        <p:txBody>
          <a:bodyPr/>
          <a:lstStyle>
            <a:lvl1pPr algn="r">
              <a:defRPr sz="3800">
                <a:solidFill>
                  <a:srgbClr val="001D4D"/>
                </a:solidFill>
              </a:defRPr>
            </a:lvl1pPr>
          </a:lstStyle>
          <a:p>
            <a:r>
              <a:rPr lang="en-US" smtClean="0"/>
              <a:t>Click to edit Master title style</a:t>
            </a:r>
            <a:endParaRPr/>
          </a:p>
        </p:txBody>
      </p:sp>
      <p:sp>
        <p:nvSpPr>
          <p:cNvPr id="3" name="Subtitle 2"/>
          <p:cNvSpPr>
            <a:spLocks noGrp="1"/>
          </p:cNvSpPr>
          <p:nvPr>
            <p:ph type="subTitle" idx="1"/>
          </p:nvPr>
        </p:nvSpPr>
        <p:spPr>
          <a:xfrm>
            <a:off x="1600201" y="3966882"/>
            <a:ext cx="6762749" cy="1752600"/>
          </a:xfrm>
        </p:spPr>
        <p:txBody>
          <a:bodyPr>
            <a:normAutofit/>
          </a:bodyPr>
          <a:lstStyle>
            <a:lvl1pPr marL="0" indent="0" algn="r">
              <a:spcBef>
                <a:spcPts val="600"/>
              </a:spcBef>
              <a:buNone/>
              <a:defRPr sz="1800">
                <a:solidFill>
                  <a:srgbClr val="B27A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5" name="Slide Number Placeholder 5"/>
          <p:cNvSpPr>
            <a:spLocks noGrp="1"/>
          </p:cNvSpPr>
          <p:nvPr>
            <p:ph type="sldNum" sz="quarter" idx="10"/>
          </p:nvPr>
        </p:nvSpPr>
        <p:spPr/>
        <p:txBody>
          <a:bodyPr/>
          <a:lstStyle>
            <a:lvl1pPr>
              <a:defRPr/>
            </a:lvl1pPr>
          </a:lstStyle>
          <a:p>
            <a:fld id="{D5F250B0-811F-4EF2-82B2-5D244F68488A}" type="slidenum">
              <a:rPr lang="en-US" smtClean="0"/>
              <a:pPr/>
              <a:t>‹#›</a:t>
            </a:fld>
            <a:endParaRPr lang="en-US"/>
          </a:p>
        </p:txBody>
      </p:sp>
      <p:sp>
        <p:nvSpPr>
          <p:cNvPr id="6" name="Date Placeholder 3"/>
          <p:cNvSpPr>
            <a:spLocks noGrp="1"/>
          </p:cNvSpPr>
          <p:nvPr>
            <p:ph type="dt" sz="half" idx="11"/>
          </p:nvPr>
        </p:nvSpPr>
        <p:spPr/>
        <p:txBody>
          <a:bodyPr/>
          <a:lstStyle>
            <a:lvl1pPr>
              <a:defRPr/>
            </a:lvl1pPr>
          </a:lstStyle>
          <a:p>
            <a:fld id="{F6ABBBA3-A0AB-4E87-9927-F957013F38C4}" type="datetimeFigureOut">
              <a:rPr lang="en-US" smtClean="0"/>
              <a:pPr/>
              <a:t>11/14/2011</a:t>
            </a:fld>
            <a:endParaRPr lang="en-US"/>
          </a:p>
        </p:txBody>
      </p:sp>
      <p:sp>
        <p:nvSpPr>
          <p:cNvPr id="7" name="Footer Placeholder 4"/>
          <p:cNvSpPr>
            <a:spLocks noGrp="1"/>
          </p:cNvSpPr>
          <p:nvPr>
            <p:ph type="ftr" sz="quarter" idx="12"/>
          </p:nvPr>
        </p:nvSpPr>
        <p:spPr/>
        <p:txBody>
          <a:bodyPr/>
          <a:lstStyle>
            <a:lvl1pPr>
              <a:defRPr/>
            </a:lvl1pPr>
          </a:lstStyle>
          <a:p>
            <a:endParaRPr lang="en-US"/>
          </a:p>
        </p:txBody>
      </p:sp>
    </p:spTree>
  </p:cSld>
  <p:clrMapOvr>
    <a:masterClrMapping/>
  </p:clrMapOvr>
  <p:transition>
    <p:dissolv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3" name="Date Placeholder 1"/>
          <p:cNvSpPr>
            <a:spLocks noGrp="1"/>
          </p:cNvSpPr>
          <p:nvPr>
            <p:ph type="dt" sz="half" idx="10"/>
          </p:nvPr>
        </p:nvSpPr>
        <p:spPr/>
        <p:txBody>
          <a:bodyPr/>
          <a:lstStyle>
            <a:lvl1pPr>
              <a:defRPr/>
            </a:lvl1pPr>
          </a:lstStyle>
          <a:p>
            <a:fld id="{F6ABBBA3-A0AB-4E87-9927-F957013F38C4}" type="datetimeFigureOut">
              <a:rPr lang="en-US" smtClean="0"/>
              <a:pPr/>
              <a:t>11/14/2011</a:t>
            </a:fld>
            <a:endParaRPr lang="en-US"/>
          </a:p>
        </p:txBody>
      </p:sp>
      <p:sp>
        <p:nvSpPr>
          <p:cNvPr id="4" name="Footer Placeholder 2"/>
          <p:cNvSpPr>
            <a:spLocks noGrp="1"/>
          </p:cNvSpPr>
          <p:nvPr>
            <p:ph type="ftr" sz="quarter" idx="11"/>
          </p:nvPr>
        </p:nvSpPr>
        <p:spPr/>
        <p:txBody>
          <a:bodyPr/>
          <a:lstStyle>
            <a:lvl1pPr>
              <a:defRPr/>
            </a:lvl1pPr>
          </a:lstStyle>
          <a:p>
            <a:endParaRPr lang="en-US"/>
          </a:p>
        </p:txBody>
      </p:sp>
      <p:sp>
        <p:nvSpPr>
          <p:cNvPr id="5" name="Slide Number Placeholder 3"/>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9" descr="Overlay-ContentCaption.png"/>
          <p:cNvPicPr>
            <a:picLocks noChangeAspect="1"/>
          </p:cNvPicPr>
          <p:nvPr/>
        </p:nvPicPr>
        <p:blipFill>
          <a:blip r:embed="rId2" cstate="print"/>
          <a:srcRect/>
          <a:stretch>
            <a:fillRect/>
          </a:stretch>
        </p:blipFill>
        <p:spPr bwMode="auto">
          <a:xfrm>
            <a:off x="158750" y="187325"/>
            <a:ext cx="8826500" cy="6483350"/>
          </a:xfrm>
          <a:prstGeom prst="rect">
            <a:avLst/>
          </a:prstGeom>
          <a:noFill/>
          <a:ln w="9525">
            <a:noFill/>
            <a:miter lim="800000"/>
            <a:headEnd/>
            <a:tailEnd/>
          </a:ln>
        </p:spPr>
      </p:pic>
      <p:sp>
        <p:nvSpPr>
          <p:cNvPr id="2" name="Title 1"/>
          <p:cNvSpPr>
            <a:spLocks noGrp="1"/>
          </p:cNvSpPr>
          <p:nvPr>
            <p:ph type="title"/>
          </p:nvPr>
        </p:nvSpPr>
        <p:spPr>
          <a:xfrm>
            <a:off x="779464" y="590550"/>
            <a:ext cx="3657600" cy="1162050"/>
          </a:xfrm>
        </p:spPr>
        <p:txBody>
          <a:bodyPr/>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693023" y="739588"/>
            <a:ext cx="3657600" cy="5308787"/>
          </a:xfrm>
        </p:spPr>
        <p:txBody>
          <a:bodyPr>
            <a:normAutofit/>
          </a:bodyPr>
          <a:lstStyle>
            <a:lvl1pPr>
              <a:defRPr sz="20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779464" y="1816100"/>
            <a:ext cx="3657600" cy="38227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fld id="{F6ABBBA3-A0AB-4E87-9927-F957013F38C4}" type="datetimeFigureOut">
              <a:rPr lang="en-US" smtClean="0"/>
              <a:pPr/>
              <a:t>11/14/2011</a:t>
            </a:fld>
            <a:endParaRPr lang="en-US"/>
          </a:p>
        </p:txBody>
      </p:sp>
      <p:sp>
        <p:nvSpPr>
          <p:cNvPr id="7" name="Footer Placeholder 5"/>
          <p:cNvSpPr>
            <a:spLocks noGrp="1"/>
          </p:cNvSpPr>
          <p:nvPr>
            <p:ph type="ftr" sz="quarter" idx="11"/>
          </p:nvPr>
        </p:nvSpPr>
        <p:spPr/>
        <p:txBody>
          <a:bodyPr/>
          <a:lstStyle>
            <a:lvl1pPr>
              <a:defRPr/>
            </a:lvl1pPr>
          </a:lstStyle>
          <a:p>
            <a:endParaRPr lang="en-US"/>
          </a:p>
        </p:txBody>
      </p:sp>
      <p:sp>
        <p:nvSpPr>
          <p:cNvPr id="8" name="Slide Number Placeholder 6"/>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9" descr="Overlay-PictureCaption.png"/>
          <p:cNvPicPr>
            <a:picLocks noChangeAspect="1"/>
          </p:cNvPicPr>
          <p:nvPr/>
        </p:nvPicPr>
        <p:blipFill>
          <a:blip r:embed="rId2" cstate="print"/>
          <a:srcRect/>
          <a:stretch>
            <a:fillRect/>
          </a:stretch>
        </p:blipFill>
        <p:spPr bwMode="auto">
          <a:xfrm>
            <a:off x="449263" y="187325"/>
            <a:ext cx="8535987" cy="6483350"/>
          </a:xfrm>
          <a:prstGeom prst="rect">
            <a:avLst/>
          </a:prstGeom>
          <a:noFill/>
          <a:ln w="9525">
            <a:noFill/>
            <a:miter lim="800000"/>
            <a:headEnd/>
            <a:tailEnd/>
          </a:ln>
        </p:spPr>
      </p:pic>
      <p:sp>
        <p:nvSpPr>
          <p:cNvPr id="2" name="Title 1"/>
          <p:cNvSpPr>
            <a:spLocks noGrp="1"/>
          </p:cNvSpPr>
          <p:nvPr>
            <p:ph type="title"/>
          </p:nvPr>
        </p:nvSpPr>
        <p:spPr>
          <a:xfrm>
            <a:off x="3886200" y="533400"/>
            <a:ext cx="4476750" cy="1252538"/>
          </a:xfrm>
        </p:spPr>
        <p:txBody>
          <a:bodyPr/>
          <a:lstStyle>
            <a:lvl1pPr algn="l">
              <a:defRPr sz="3600" b="0"/>
            </a:lvl1pPr>
          </a:lstStyle>
          <a:p>
            <a:r>
              <a:rPr lang="en-US" smtClean="0"/>
              <a:t>Click to edit Master title style</a:t>
            </a:r>
            <a:endParaRPr/>
          </a:p>
        </p:txBody>
      </p:sp>
      <p:sp>
        <p:nvSpPr>
          <p:cNvPr id="4" name="Text Placeholder 3"/>
          <p:cNvSpPr>
            <a:spLocks noGrp="1"/>
          </p:cNvSpPr>
          <p:nvPr>
            <p:ph type="body" sz="half" idx="2"/>
          </p:nvPr>
        </p:nvSpPr>
        <p:spPr>
          <a:xfrm>
            <a:off x="3886124" y="1828800"/>
            <a:ext cx="4474539" cy="3810000"/>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Picture Placeholder 2"/>
          <p:cNvSpPr>
            <a:spLocks noGrp="1"/>
          </p:cNvSpPr>
          <p:nvPr>
            <p:ph type="pic" idx="1"/>
          </p:nvPr>
        </p:nvSpPr>
        <p:spPr>
          <a:xfrm flipH="1">
            <a:off x="188253" y="179292"/>
            <a:ext cx="3281087" cy="6483096"/>
          </a:xfrm>
          <a:prstGeom prst="round1Rect">
            <a:avLst>
              <a:gd name="adj" fmla="val 17325"/>
            </a:avLst>
          </a:prstGeom>
          <a:blipFill dpi="0" rotWithShape="0">
            <a:blip r:embed="rId3" cstate="print"/>
            <a:srcRect/>
            <a:stretch>
              <a:fillRect/>
            </a:stretch>
          </a:blipFill>
          <a:ln w="28575">
            <a:solidFill>
              <a:schemeClr val="bg1"/>
            </a:solidFill>
          </a:ln>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6" name="Date Placeholder 4"/>
          <p:cNvSpPr>
            <a:spLocks noGrp="1"/>
          </p:cNvSpPr>
          <p:nvPr>
            <p:ph type="dt" sz="half" idx="10"/>
          </p:nvPr>
        </p:nvSpPr>
        <p:spPr>
          <a:xfrm>
            <a:off x="3886200" y="6288088"/>
            <a:ext cx="1887538" cy="365125"/>
          </a:xfrm>
        </p:spPr>
        <p:txBody>
          <a:bodyPr/>
          <a:lstStyle>
            <a:lvl1pPr>
              <a:defRPr/>
            </a:lvl1pPr>
          </a:lstStyle>
          <a:p>
            <a:fld id="{F6ABBBA3-A0AB-4E87-9927-F957013F38C4}" type="datetimeFigureOut">
              <a:rPr lang="en-US" smtClean="0"/>
              <a:pPr/>
              <a:t>11/14/2011</a:t>
            </a:fld>
            <a:endParaRPr lang="en-US"/>
          </a:p>
        </p:txBody>
      </p:sp>
      <p:sp>
        <p:nvSpPr>
          <p:cNvPr id="7" name="Footer Placeholder 5"/>
          <p:cNvSpPr>
            <a:spLocks noGrp="1"/>
          </p:cNvSpPr>
          <p:nvPr>
            <p:ph type="ftr" sz="quarter" idx="11"/>
          </p:nvPr>
        </p:nvSpPr>
        <p:spPr>
          <a:xfrm>
            <a:off x="5867400" y="6288088"/>
            <a:ext cx="2676525" cy="365125"/>
          </a:xfrm>
        </p:spPr>
        <p:txBody>
          <a:bodyPr/>
          <a:lstStyle>
            <a:lvl1pPr>
              <a:defRPr/>
            </a:lvl1pPr>
          </a:lstStyle>
          <a:p>
            <a:endParaRPr lang="en-US"/>
          </a:p>
        </p:txBody>
      </p:sp>
      <p:sp>
        <p:nvSpPr>
          <p:cNvPr id="8" name="Slide Number Placeholder 6"/>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Alt.">
    <p:spTree>
      <p:nvGrpSpPr>
        <p:cNvPr id="1" name=""/>
        <p:cNvGrpSpPr/>
        <p:nvPr/>
      </p:nvGrpSpPr>
      <p:grpSpPr>
        <a:xfrm>
          <a:off x="0" y="0"/>
          <a:ext cx="0" cy="0"/>
          <a:chOff x="0" y="0"/>
          <a:chExt cx="0" cy="0"/>
        </a:xfrm>
      </p:grpSpPr>
      <p:pic>
        <p:nvPicPr>
          <p:cNvPr id="5" name="Picture 9" descr="Overlay-PictureCaption-Extras.png"/>
          <p:cNvPicPr>
            <a:picLocks noChangeAspect="1"/>
          </p:cNvPicPr>
          <p:nvPr/>
        </p:nvPicPr>
        <p:blipFill>
          <a:blip r:embed="rId2" cstate="print"/>
          <a:srcRect/>
          <a:stretch>
            <a:fillRect/>
          </a:stretch>
        </p:blipFill>
        <p:spPr bwMode="auto">
          <a:xfrm>
            <a:off x="158750" y="187325"/>
            <a:ext cx="8826500" cy="6483350"/>
          </a:xfrm>
          <a:prstGeom prst="rect">
            <a:avLst/>
          </a:prstGeom>
          <a:noFill/>
          <a:ln w="9525">
            <a:noFill/>
            <a:miter lim="800000"/>
            <a:headEnd/>
            <a:tailEnd/>
          </a:ln>
        </p:spPr>
      </p:pic>
      <p:sp>
        <p:nvSpPr>
          <p:cNvPr id="2" name="Title 1"/>
          <p:cNvSpPr>
            <a:spLocks noGrp="1"/>
          </p:cNvSpPr>
          <p:nvPr>
            <p:ph type="title"/>
          </p:nvPr>
        </p:nvSpPr>
        <p:spPr>
          <a:xfrm>
            <a:off x="4710953" y="533400"/>
            <a:ext cx="3657600" cy="1252538"/>
          </a:xfrm>
        </p:spPr>
        <p:txBody>
          <a:bodyPr/>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596153" y="1600199"/>
            <a:ext cx="3657600" cy="3657601"/>
          </a:xfrm>
          <a:prstGeom prst="ellipse">
            <a:avLst/>
          </a:prstGeom>
          <a:blipFill dpi="0" rotWithShape="0">
            <a:blip r:embed="rId3" cstate="print"/>
            <a:srcRect/>
            <a:stretch>
              <a:fillRect/>
            </a:stretch>
          </a:blipFill>
          <a:ln w="28575">
            <a:solidFill>
              <a:schemeClr val="bg1"/>
            </a:solidFill>
          </a:ln>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4" name="Text Placeholder 3"/>
          <p:cNvSpPr>
            <a:spLocks noGrp="1"/>
          </p:cNvSpPr>
          <p:nvPr>
            <p:ph type="body" sz="half" idx="2"/>
          </p:nvPr>
        </p:nvSpPr>
        <p:spPr>
          <a:xfrm>
            <a:off x="4710412" y="1828800"/>
            <a:ext cx="3657600" cy="3810000"/>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a:xfrm>
            <a:off x="381000" y="6288088"/>
            <a:ext cx="1865313" cy="365125"/>
          </a:xfrm>
        </p:spPr>
        <p:txBody>
          <a:bodyPr/>
          <a:lstStyle>
            <a:lvl1pPr>
              <a:defRPr/>
            </a:lvl1pPr>
          </a:lstStyle>
          <a:p>
            <a:fld id="{F6ABBBA3-A0AB-4E87-9927-F957013F38C4}" type="datetimeFigureOut">
              <a:rPr lang="en-US" smtClean="0"/>
              <a:pPr/>
              <a:t>11/14/2011</a:t>
            </a:fld>
            <a:endParaRPr lang="en-US"/>
          </a:p>
        </p:txBody>
      </p:sp>
      <p:sp>
        <p:nvSpPr>
          <p:cNvPr id="7" name="Footer Placeholder 5"/>
          <p:cNvSpPr>
            <a:spLocks noGrp="1"/>
          </p:cNvSpPr>
          <p:nvPr>
            <p:ph type="ftr" sz="quarter" idx="11"/>
          </p:nvPr>
        </p:nvSpPr>
        <p:spPr>
          <a:xfrm>
            <a:off x="3325813" y="6288088"/>
            <a:ext cx="5218112" cy="365125"/>
          </a:xfrm>
        </p:spPr>
        <p:txBody>
          <a:bodyPr/>
          <a:lstStyle>
            <a:lvl1pPr>
              <a:defRPr/>
            </a:lvl1pPr>
          </a:lstStyle>
          <a:p>
            <a:endParaRPr lang="en-US"/>
          </a:p>
        </p:txBody>
      </p:sp>
      <p:sp>
        <p:nvSpPr>
          <p:cNvPr id="8" name="Slide Number Placeholder 6"/>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pic>
        <p:nvPicPr>
          <p:cNvPr id="5" name="Picture 9" descr="Overlay-PictureCaption-Extras.png"/>
          <p:cNvPicPr>
            <a:picLocks noChangeAspect="1"/>
          </p:cNvPicPr>
          <p:nvPr/>
        </p:nvPicPr>
        <p:blipFill>
          <a:blip r:embed="rId2" cstate="print"/>
          <a:srcRect/>
          <a:stretch>
            <a:fillRect/>
          </a:stretch>
        </p:blipFill>
        <p:spPr bwMode="auto">
          <a:xfrm>
            <a:off x="158750" y="187325"/>
            <a:ext cx="8826500" cy="6483350"/>
          </a:xfrm>
          <a:prstGeom prst="rect">
            <a:avLst/>
          </a:prstGeom>
          <a:noFill/>
          <a:ln w="9525">
            <a:noFill/>
            <a:miter lim="800000"/>
            <a:headEnd/>
            <a:tailEnd/>
          </a:ln>
        </p:spPr>
      </p:pic>
      <p:sp>
        <p:nvSpPr>
          <p:cNvPr id="2" name="Title 1"/>
          <p:cNvSpPr>
            <a:spLocks noGrp="1"/>
          </p:cNvSpPr>
          <p:nvPr>
            <p:ph type="title"/>
          </p:nvPr>
        </p:nvSpPr>
        <p:spPr>
          <a:xfrm>
            <a:off x="808038" y="3778624"/>
            <a:ext cx="7560515" cy="1102658"/>
          </a:xfrm>
        </p:spPr>
        <p:txBody>
          <a:bodyPr/>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871584" y="762000"/>
            <a:ext cx="7427726" cy="2989730"/>
          </a:xfrm>
          <a:prstGeom prst="roundRect">
            <a:avLst>
              <a:gd name="adj" fmla="val 7476"/>
            </a:avLst>
          </a:prstGeom>
          <a:blipFill dpi="0" rotWithShape="0">
            <a:blip r:embed="rId3" cstate="print"/>
            <a:srcRect/>
            <a:stretch>
              <a:fillRect/>
            </a:stretch>
          </a:blipFill>
          <a:ln w="28575">
            <a:solidFill>
              <a:schemeClr val="bg1"/>
            </a:solidFill>
          </a:ln>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4" name="Text Placeholder 3"/>
          <p:cNvSpPr>
            <a:spLocks noGrp="1"/>
          </p:cNvSpPr>
          <p:nvPr>
            <p:ph type="body" sz="half" idx="2"/>
          </p:nvPr>
        </p:nvSpPr>
        <p:spPr>
          <a:xfrm>
            <a:off x="808034" y="4827493"/>
            <a:ext cx="7559977" cy="1220881"/>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a:xfrm>
            <a:off x="381000" y="6288088"/>
            <a:ext cx="1865313" cy="365125"/>
          </a:xfrm>
        </p:spPr>
        <p:txBody>
          <a:bodyPr/>
          <a:lstStyle>
            <a:lvl1pPr>
              <a:defRPr/>
            </a:lvl1pPr>
          </a:lstStyle>
          <a:p>
            <a:fld id="{F6ABBBA3-A0AB-4E87-9927-F957013F38C4}" type="datetimeFigureOut">
              <a:rPr lang="en-US" smtClean="0"/>
              <a:pPr/>
              <a:t>11/14/2011</a:t>
            </a:fld>
            <a:endParaRPr lang="en-US"/>
          </a:p>
        </p:txBody>
      </p:sp>
      <p:sp>
        <p:nvSpPr>
          <p:cNvPr id="7" name="Footer Placeholder 5"/>
          <p:cNvSpPr>
            <a:spLocks noGrp="1"/>
          </p:cNvSpPr>
          <p:nvPr>
            <p:ph type="ftr" sz="quarter" idx="11"/>
          </p:nvPr>
        </p:nvSpPr>
        <p:spPr>
          <a:xfrm>
            <a:off x="3325813" y="6288088"/>
            <a:ext cx="5218112" cy="365125"/>
          </a:xfrm>
        </p:spPr>
        <p:txBody>
          <a:bodyPr/>
          <a:lstStyle>
            <a:lvl1pPr>
              <a:defRPr/>
            </a:lvl1pPr>
          </a:lstStyle>
          <a:p>
            <a:endParaRPr lang="en-US"/>
          </a:p>
        </p:txBody>
      </p:sp>
      <p:sp>
        <p:nvSpPr>
          <p:cNvPr id="8" name="Slide Number Placeholder 6"/>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4"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3"/>
          <p:cNvSpPr>
            <a:spLocks noGrp="1"/>
          </p:cNvSpPr>
          <p:nvPr>
            <p:ph type="dt" sz="half" idx="10"/>
          </p:nvPr>
        </p:nvSpPr>
        <p:spPr/>
        <p:txBody>
          <a:bodyPr/>
          <a:lstStyle>
            <a:lvl1pPr>
              <a:defRPr/>
            </a:lvl1pPr>
          </a:lstStyle>
          <a:p>
            <a:fld id="{F6ABBBA3-A0AB-4E87-9927-F957013F38C4}" type="datetimeFigureOut">
              <a:rPr lang="en-US" smtClean="0"/>
              <a:pPr/>
              <a:t>11/14/2011</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4"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2" name="Vertical Title 1"/>
          <p:cNvSpPr>
            <a:spLocks noGrp="1"/>
          </p:cNvSpPr>
          <p:nvPr>
            <p:ph type="title" orient="vert"/>
          </p:nvPr>
        </p:nvSpPr>
        <p:spPr>
          <a:xfrm>
            <a:off x="7328646" y="779463"/>
            <a:ext cx="1358153" cy="5268912"/>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779462" y="779464"/>
            <a:ext cx="6170613" cy="526891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3"/>
          <p:cNvSpPr>
            <a:spLocks noGrp="1"/>
          </p:cNvSpPr>
          <p:nvPr>
            <p:ph type="dt" sz="half" idx="10"/>
          </p:nvPr>
        </p:nvSpPr>
        <p:spPr/>
        <p:txBody>
          <a:bodyPr/>
          <a:lstStyle>
            <a:lvl1pPr>
              <a:defRPr/>
            </a:lvl1pPr>
          </a:lstStyle>
          <a:p>
            <a:fld id="{F6ABBBA3-A0AB-4E87-9927-F957013F38C4}" type="datetimeFigureOut">
              <a:rPr lang="en-US" smtClean="0"/>
              <a:pPr/>
              <a:t>11/14/2011</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3"/>
          <p:cNvSpPr>
            <a:spLocks noGrp="1"/>
          </p:cNvSpPr>
          <p:nvPr>
            <p:ph type="dt" sz="half" idx="10"/>
          </p:nvPr>
        </p:nvSpPr>
        <p:spPr/>
        <p:txBody>
          <a:bodyPr/>
          <a:lstStyle>
            <a:lvl1pPr>
              <a:defRPr/>
            </a:lvl1pPr>
          </a:lstStyle>
          <a:p>
            <a:fld id="{F6ABBBA3-A0AB-4E87-9927-F957013F38C4}" type="datetimeFigureOut">
              <a:rPr lang="en-US" smtClean="0"/>
              <a:pPr/>
              <a:t>11/14/2011</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9" descr="Overlay-SectionHeader.png"/>
          <p:cNvPicPr>
            <a:picLocks noChangeAspect="1"/>
          </p:cNvPicPr>
          <p:nvPr/>
        </p:nvPicPr>
        <p:blipFill>
          <a:blip r:embed="rId2" cstate="print"/>
          <a:srcRect/>
          <a:stretch>
            <a:fillRect/>
          </a:stretch>
        </p:blipFill>
        <p:spPr bwMode="auto">
          <a:xfrm>
            <a:off x="381000" y="0"/>
            <a:ext cx="8826500" cy="6483350"/>
          </a:xfrm>
          <a:prstGeom prst="rect">
            <a:avLst/>
          </a:prstGeom>
          <a:noFill/>
          <a:ln w="9525">
            <a:noFill/>
            <a:miter lim="800000"/>
            <a:headEnd/>
            <a:tailEnd/>
          </a:ln>
        </p:spPr>
      </p:pic>
      <p:sp>
        <p:nvSpPr>
          <p:cNvPr id="2" name="Title 1"/>
          <p:cNvSpPr>
            <a:spLocks noGrp="1"/>
          </p:cNvSpPr>
          <p:nvPr>
            <p:ph type="title"/>
          </p:nvPr>
        </p:nvSpPr>
        <p:spPr>
          <a:xfrm>
            <a:off x="779463" y="2591360"/>
            <a:ext cx="7583487" cy="1362075"/>
          </a:xfrm>
        </p:spPr>
        <p:txBody>
          <a:bodyPr>
            <a:noAutofit/>
          </a:bodyPr>
          <a:lstStyle>
            <a:lvl1pPr algn="l">
              <a:defRPr sz="4100" b="1" cap="none" baseline="0">
                <a:solidFill>
                  <a:srgbClr val="001D4D"/>
                </a:solidFill>
              </a:defRPr>
            </a:lvl1pPr>
          </a:lstStyle>
          <a:p>
            <a:r>
              <a:rPr lang="en-US" smtClean="0"/>
              <a:t>Click to edit Master title style</a:t>
            </a:r>
            <a:endParaRPr dirty="0"/>
          </a:p>
        </p:txBody>
      </p:sp>
      <p:sp>
        <p:nvSpPr>
          <p:cNvPr id="3" name="Text Placeholder 2"/>
          <p:cNvSpPr>
            <a:spLocks noGrp="1"/>
          </p:cNvSpPr>
          <p:nvPr>
            <p:ph type="body" idx="1"/>
          </p:nvPr>
        </p:nvSpPr>
        <p:spPr>
          <a:xfrm>
            <a:off x="779463" y="3950354"/>
            <a:ext cx="7583487" cy="1500187"/>
          </a:xfrm>
        </p:spPr>
        <p:txBody>
          <a:bodyPr/>
          <a:lstStyle>
            <a:lvl1pPr marL="0" indent="0" algn="l">
              <a:spcBef>
                <a:spcPts val="600"/>
              </a:spcBef>
              <a:buNone/>
              <a:defRPr sz="2000" cap="none" baseline="0">
                <a:solidFill>
                  <a:srgbClr val="B27A0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F6ABBBA3-A0AB-4E87-9927-F957013F38C4}" type="datetimeFigureOut">
              <a:rPr lang="en-US" smtClean="0"/>
              <a:pPr/>
              <a:t>11/14/2011</a:t>
            </a:fld>
            <a:endParaRPr lang="en-US"/>
          </a:p>
        </p:txBody>
      </p:sp>
      <p:sp>
        <p:nvSpPr>
          <p:cNvPr id="6" name="Footer Placeholder 4"/>
          <p:cNvSpPr>
            <a:spLocks noGrp="1"/>
          </p:cNvSpPr>
          <p:nvPr>
            <p:ph type="ftr" sz="quarter" idx="11"/>
          </p:nvPr>
        </p:nvSpPr>
        <p:spPr/>
        <p:txBody>
          <a:bodyPr/>
          <a:lstStyle>
            <a:lvl1pPr>
              <a:defRPr dirty="0"/>
            </a:lvl1pPr>
          </a:lstStyle>
          <a:p>
            <a:endParaRPr lang="en-US"/>
          </a:p>
        </p:txBody>
      </p:sp>
      <p:sp>
        <p:nvSpPr>
          <p:cNvPr id="7" name="Slide Number Placeholder 5"/>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88541"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Date Placeholder 4"/>
          <p:cNvSpPr>
            <a:spLocks noGrp="1"/>
          </p:cNvSpPr>
          <p:nvPr>
            <p:ph type="dt" sz="half" idx="10"/>
          </p:nvPr>
        </p:nvSpPr>
        <p:spPr/>
        <p:txBody>
          <a:bodyPr/>
          <a:lstStyle>
            <a:lvl1pPr>
              <a:defRPr/>
            </a:lvl1pPr>
          </a:lstStyle>
          <a:p>
            <a:fld id="{F6ABBBA3-A0AB-4E87-9927-F957013F38C4}" type="datetimeFigureOut">
              <a:rPr lang="en-US" smtClean="0"/>
              <a:pPr/>
              <a:t>11/14/2011</a:t>
            </a:fld>
            <a:endParaRPr lang="en-US"/>
          </a:p>
        </p:txBody>
      </p:sp>
      <p:sp>
        <p:nvSpPr>
          <p:cNvPr id="7" name="Footer Placeholder 5"/>
          <p:cNvSpPr>
            <a:spLocks noGrp="1"/>
          </p:cNvSpPr>
          <p:nvPr>
            <p:ph type="ftr" sz="quarter" idx="11"/>
          </p:nvPr>
        </p:nvSpPr>
        <p:spPr/>
        <p:txBody>
          <a:bodyPr/>
          <a:lstStyle>
            <a:lvl1pPr>
              <a:defRPr/>
            </a:lvl1pPr>
          </a:lstStyle>
          <a:p>
            <a:endParaRPr lang="en-US"/>
          </a:p>
        </p:txBody>
      </p:sp>
      <p:sp>
        <p:nvSpPr>
          <p:cNvPr id="8" name="Slide Number Placeholder 6"/>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cxnSp>
        <p:nvCxnSpPr>
          <p:cNvPr id="8" name="Straight Connector 7"/>
          <p:cNvCxnSpPr/>
          <p:nvPr/>
        </p:nvCxnSpPr>
        <p:spPr>
          <a:xfrm>
            <a:off x="874713" y="2286000"/>
            <a:ext cx="356235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4816475" y="2286000"/>
            <a:ext cx="3565525"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874713" y="2286000"/>
            <a:ext cx="356235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816475" y="2286000"/>
            <a:ext cx="3565525"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79463" y="381000"/>
            <a:ext cx="7583487" cy="1044388"/>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79463"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79463"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705350"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05350"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2" name="Date Placeholder 6"/>
          <p:cNvSpPr>
            <a:spLocks noGrp="1"/>
          </p:cNvSpPr>
          <p:nvPr>
            <p:ph type="dt" sz="half" idx="10"/>
          </p:nvPr>
        </p:nvSpPr>
        <p:spPr/>
        <p:txBody>
          <a:bodyPr/>
          <a:lstStyle>
            <a:lvl1pPr>
              <a:defRPr/>
            </a:lvl1pPr>
          </a:lstStyle>
          <a:p>
            <a:fld id="{F6ABBBA3-A0AB-4E87-9927-F957013F38C4}" type="datetimeFigureOut">
              <a:rPr lang="en-US" smtClean="0"/>
              <a:pPr/>
              <a:t>11/14/2011</a:t>
            </a:fld>
            <a:endParaRPr lang="en-US"/>
          </a:p>
        </p:txBody>
      </p:sp>
      <p:sp>
        <p:nvSpPr>
          <p:cNvPr id="13" name="Footer Placeholder 7"/>
          <p:cNvSpPr>
            <a:spLocks noGrp="1"/>
          </p:cNvSpPr>
          <p:nvPr>
            <p:ph type="ftr" sz="quarter" idx="11"/>
          </p:nvPr>
        </p:nvSpPr>
        <p:spPr/>
        <p:txBody>
          <a:bodyPr/>
          <a:lstStyle>
            <a:lvl1pPr>
              <a:defRPr/>
            </a:lvl1pPr>
          </a:lstStyle>
          <a:p>
            <a:endParaRPr lang="en-US"/>
          </a:p>
        </p:txBody>
      </p:sp>
      <p:sp>
        <p:nvSpPr>
          <p:cNvPr id="14" name="Slide Number Placeholder 8"/>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pic>
        <p:nvPicPr>
          <p:cNvPr id="5"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79462" y="1828801"/>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0" name="Content Placeholder 2"/>
          <p:cNvSpPr>
            <a:spLocks noGrp="1"/>
          </p:cNvSpPr>
          <p:nvPr>
            <p:ph sz="half" idx="13"/>
          </p:nvPr>
        </p:nvSpPr>
        <p:spPr>
          <a:xfrm>
            <a:off x="779462" y="3991816"/>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Date Placeholder 4"/>
          <p:cNvSpPr>
            <a:spLocks noGrp="1"/>
          </p:cNvSpPr>
          <p:nvPr>
            <p:ph type="dt" sz="half" idx="14"/>
          </p:nvPr>
        </p:nvSpPr>
        <p:spPr/>
        <p:txBody>
          <a:bodyPr/>
          <a:lstStyle>
            <a:lvl1pPr>
              <a:defRPr/>
            </a:lvl1pPr>
          </a:lstStyle>
          <a:p>
            <a:fld id="{F6ABBBA3-A0AB-4E87-9927-F957013F38C4}" type="datetimeFigureOut">
              <a:rPr lang="en-US" smtClean="0"/>
              <a:pPr/>
              <a:t>11/14/2011</a:t>
            </a:fld>
            <a:endParaRPr lang="en-US"/>
          </a:p>
        </p:txBody>
      </p:sp>
      <p:sp>
        <p:nvSpPr>
          <p:cNvPr id="7" name="Footer Placeholder 5"/>
          <p:cNvSpPr>
            <a:spLocks noGrp="1"/>
          </p:cNvSpPr>
          <p:nvPr>
            <p:ph type="ftr" sz="quarter" idx="15"/>
          </p:nvPr>
        </p:nvSpPr>
        <p:spPr/>
        <p:txBody>
          <a:bodyPr/>
          <a:lstStyle>
            <a:lvl1pPr>
              <a:defRPr dirty="0"/>
            </a:lvl1pPr>
          </a:lstStyle>
          <a:p>
            <a:endParaRPr lang="en-US"/>
          </a:p>
        </p:txBody>
      </p:sp>
      <p:sp>
        <p:nvSpPr>
          <p:cNvPr id="8" name="Slide Number Placeholder 6"/>
          <p:cNvSpPr>
            <a:spLocks noGrp="1"/>
          </p:cNvSpPr>
          <p:nvPr>
            <p:ph type="sldNum" sz="quarter" idx="16"/>
          </p:nvPr>
        </p:nvSpPr>
        <p:spPr/>
        <p:txBody>
          <a:bodyPr/>
          <a:lstStyle>
            <a:lvl1pPr>
              <a:defRPr/>
            </a:lvl1pPr>
          </a:lstStyle>
          <a:p>
            <a:fld id="{D5F250B0-811F-4EF2-82B2-5D244F68488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pic>
        <p:nvPicPr>
          <p:cNvPr id="6"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0"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1" name="Content Placeholder 2"/>
          <p:cNvSpPr>
            <a:spLocks noGrp="1"/>
          </p:cNvSpPr>
          <p:nvPr>
            <p:ph sz="half" idx="14"/>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4"/>
          <p:cNvSpPr>
            <a:spLocks noGrp="1"/>
          </p:cNvSpPr>
          <p:nvPr>
            <p:ph type="dt" sz="half" idx="15"/>
          </p:nvPr>
        </p:nvSpPr>
        <p:spPr/>
        <p:txBody>
          <a:bodyPr/>
          <a:lstStyle>
            <a:lvl1pPr>
              <a:defRPr/>
            </a:lvl1pPr>
          </a:lstStyle>
          <a:p>
            <a:fld id="{F6ABBBA3-A0AB-4E87-9927-F957013F38C4}" type="datetimeFigureOut">
              <a:rPr lang="en-US" smtClean="0"/>
              <a:pPr/>
              <a:t>11/14/2011</a:t>
            </a:fld>
            <a:endParaRPr lang="en-US"/>
          </a:p>
        </p:txBody>
      </p:sp>
      <p:sp>
        <p:nvSpPr>
          <p:cNvPr id="8" name="Footer Placeholder 5"/>
          <p:cNvSpPr>
            <a:spLocks noGrp="1"/>
          </p:cNvSpPr>
          <p:nvPr>
            <p:ph type="ftr" sz="quarter" idx="16"/>
          </p:nvPr>
        </p:nvSpPr>
        <p:spPr/>
        <p:txBody>
          <a:bodyPr/>
          <a:lstStyle>
            <a:lvl1pPr>
              <a:defRPr/>
            </a:lvl1pPr>
          </a:lstStyle>
          <a:p>
            <a:endParaRPr lang="en-US"/>
          </a:p>
        </p:txBody>
      </p:sp>
      <p:sp>
        <p:nvSpPr>
          <p:cNvPr id="9" name="Slide Number Placeholder 6"/>
          <p:cNvSpPr>
            <a:spLocks noGrp="1"/>
          </p:cNvSpPr>
          <p:nvPr>
            <p:ph type="sldNum" sz="quarter" idx="17"/>
          </p:nvPr>
        </p:nvSpPr>
        <p:spPr/>
        <p:txBody>
          <a:bodyPr/>
          <a:lstStyle>
            <a:lvl1pPr>
              <a:defRPr/>
            </a:lvl1pPr>
          </a:lstStyle>
          <a:p>
            <a:fld id="{D5F250B0-811F-4EF2-82B2-5D244F68488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pic>
        <p:nvPicPr>
          <p:cNvPr id="7"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a:p>
        </p:txBody>
      </p:sp>
      <p:sp>
        <p:nvSpPr>
          <p:cNvPr id="12" name="Content Placeholder 2"/>
          <p:cNvSpPr>
            <a:spLocks noGrp="1"/>
          </p:cNvSpPr>
          <p:nvPr>
            <p:ph sz="half" idx="14"/>
          </p:nvPr>
        </p:nvSpPr>
        <p:spPr>
          <a:xfrm>
            <a:off x="77946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3" name="Content Placeholder 2"/>
          <p:cNvSpPr>
            <a:spLocks noGrp="1"/>
          </p:cNvSpPr>
          <p:nvPr>
            <p:ph sz="half" idx="15"/>
          </p:nvPr>
        </p:nvSpPr>
        <p:spPr>
          <a:xfrm>
            <a:off x="77946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4"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5"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8" name="Date Placeholder 4"/>
          <p:cNvSpPr>
            <a:spLocks noGrp="1"/>
          </p:cNvSpPr>
          <p:nvPr>
            <p:ph type="dt" sz="half" idx="16"/>
          </p:nvPr>
        </p:nvSpPr>
        <p:spPr/>
        <p:txBody>
          <a:bodyPr/>
          <a:lstStyle>
            <a:lvl1pPr>
              <a:defRPr/>
            </a:lvl1pPr>
          </a:lstStyle>
          <a:p>
            <a:fld id="{F6ABBBA3-A0AB-4E87-9927-F957013F38C4}" type="datetimeFigureOut">
              <a:rPr lang="en-US" smtClean="0"/>
              <a:pPr/>
              <a:t>11/14/2011</a:t>
            </a:fld>
            <a:endParaRPr lang="en-US"/>
          </a:p>
        </p:txBody>
      </p:sp>
      <p:sp>
        <p:nvSpPr>
          <p:cNvPr id="9" name="Footer Placeholder 5"/>
          <p:cNvSpPr>
            <a:spLocks noGrp="1"/>
          </p:cNvSpPr>
          <p:nvPr>
            <p:ph type="ftr" sz="quarter" idx="17"/>
          </p:nvPr>
        </p:nvSpPr>
        <p:spPr/>
        <p:txBody>
          <a:bodyPr/>
          <a:lstStyle>
            <a:lvl1pPr>
              <a:defRPr/>
            </a:lvl1pPr>
          </a:lstStyle>
          <a:p>
            <a:endParaRPr lang="en-US"/>
          </a:p>
        </p:txBody>
      </p:sp>
      <p:sp>
        <p:nvSpPr>
          <p:cNvPr id="10" name="Slide Number Placeholder 6"/>
          <p:cNvSpPr>
            <a:spLocks noGrp="1"/>
          </p:cNvSpPr>
          <p:nvPr>
            <p:ph type="sldNum" sz="quarter" idx="18"/>
          </p:nvPr>
        </p:nvSpPr>
        <p:spPr/>
        <p:txBody>
          <a:bodyPr/>
          <a:lstStyle>
            <a:lvl1pPr>
              <a:defRPr/>
            </a:lvl1pPr>
          </a:lstStyle>
          <a:p>
            <a:fld id="{D5F250B0-811F-4EF2-82B2-5D244F68488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9" descr="Overlay-ContentSlides.png"/>
          <p:cNvPicPr>
            <a:picLocks noChangeAspect="1"/>
          </p:cNvPicPr>
          <p:nvPr/>
        </p:nvPicPr>
        <p:blipFill>
          <a:blip r:embed="rId2" cstate="print"/>
          <a:srcRect/>
          <a:stretch>
            <a:fillRect/>
          </a:stretch>
        </p:blipFill>
        <p:spPr bwMode="auto">
          <a:xfrm>
            <a:off x="150813" y="187325"/>
            <a:ext cx="8828087" cy="6481763"/>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a:p>
        </p:txBody>
      </p:sp>
      <p:sp>
        <p:nvSpPr>
          <p:cNvPr id="4" name="Date Placeholder 2"/>
          <p:cNvSpPr>
            <a:spLocks noGrp="1"/>
          </p:cNvSpPr>
          <p:nvPr>
            <p:ph type="dt" sz="half" idx="10"/>
          </p:nvPr>
        </p:nvSpPr>
        <p:spPr/>
        <p:txBody>
          <a:bodyPr/>
          <a:lstStyle>
            <a:lvl1pPr>
              <a:defRPr/>
            </a:lvl1pPr>
          </a:lstStyle>
          <a:p>
            <a:fld id="{F6ABBBA3-A0AB-4E87-9927-F957013F38C4}" type="datetimeFigureOut">
              <a:rPr lang="en-US" smtClean="0"/>
              <a:pPr/>
              <a:t>11/14/2011</a:t>
            </a:fld>
            <a:endParaRPr lang="en-US"/>
          </a:p>
        </p:txBody>
      </p:sp>
      <p:sp>
        <p:nvSpPr>
          <p:cNvPr id="5" name="Footer Placeholder 3"/>
          <p:cNvSpPr>
            <a:spLocks noGrp="1"/>
          </p:cNvSpPr>
          <p:nvPr>
            <p:ph type="ftr" sz="quarter" idx="11"/>
          </p:nvPr>
        </p:nvSpPr>
        <p:spPr/>
        <p:txBody>
          <a:bodyPr/>
          <a:lstStyle>
            <a:lvl1pPr>
              <a:defRPr/>
            </a:lvl1pPr>
          </a:lstStyle>
          <a:p>
            <a:endParaRPr lang="en-US"/>
          </a:p>
        </p:txBody>
      </p:sp>
      <p:sp>
        <p:nvSpPr>
          <p:cNvPr id="6" name="Slide Number Placeholder 4"/>
          <p:cNvSpPr>
            <a:spLocks noGrp="1"/>
          </p:cNvSpPr>
          <p:nvPr>
            <p:ph type="sldNum" sz="quarter" idx="12"/>
          </p:nvPr>
        </p:nvSpPr>
        <p:spPr/>
        <p:txBody>
          <a:bodyPr/>
          <a:lstStyle>
            <a:lvl1pPr>
              <a:defRPr/>
            </a:lvl1pPr>
          </a:lstStyle>
          <a:p>
            <a:fld id="{D5F250B0-811F-4EF2-82B2-5D244F68488A}"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ound Diagonal Corner Rectangle 7"/>
          <p:cNvSpPr/>
          <p:nvPr/>
        </p:nvSpPr>
        <p:spPr>
          <a:xfrm>
            <a:off x="190500" y="190500"/>
            <a:ext cx="8764588" cy="6478588"/>
          </a:xfrm>
          <a:prstGeom prst="round2DiagRect">
            <a:avLst>
              <a:gd name="adj1" fmla="val 9416"/>
              <a:gd name="adj2" fmla="val 0"/>
            </a:avLst>
          </a:prstGeom>
          <a:gradFill>
            <a:gsLst>
              <a:gs pos="0">
                <a:srgbClr val="001D4D"/>
              </a:gs>
              <a:gs pos="83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027" name="Title Placeholder 1"/>
          <p:cNvSpPr>
            <a:spLocks noGrp="1"/>
          </p:cNvSpPr>
          <p:nvPr>
            <p:ph type="title"/>
          </p:nvPr>
        </p:nvSpPr>
        <p:spPr bwMode="auto">
          <a:xfrm>
            <a:off x="779463" y="381000"/>
            <a:ext cx="7583487" cy="104457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endParaRPr lang="en-US"/>
          </a:p>
        </p:txBody>
      </p:sp>
      <p:sp>
        <p:nvSpPr>
          <p:cNvPr id="1028" name="Text Placeholder 2"/>
          <p:cNvSpPr>
            <a:spLocks noGrp="1"/>
          </p:cNvSpPr>
          <p:nvPr>
            <p:ph type="body" idx="1"/>
          </p:nvPr>
        </p:nvSpPr>
        <p:spPr bwMode="auto">
          <a:xfrm>
            <a:off x="779463" y="1828800"/>
            <a:ext cx="7583487" cy="42084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81000" y="6288088"/>
            <a:ext cx="1887538"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bg2"/>
                </a:solidFill>
                <a:latin typeface="+mn-lt"/>
                <a:ea typeface="+mn-ea"/>
                <a:cs typeface="+mn-cs"/>
              </a:defRPr>
            </a:lvl1pPr>
          </a:lstStyle>
          <a:p>
            <a:fld id="{F6ABBBA3-A0AB-4E87-9927-F957013F38C4}" type="datetimeFigureOut">
              <a:rPr lang="en-US" smtClean="0"/>
              <a:pPr/>
              <a:t>11/14/2011</a:t>
            </a:fld>
            <a:endParaRPr lang="en-US"/>
          </a:p>
        </p:txBody>
      </p:sp>
      <p:sp>
        <p:nvSpPr>
          <p:cNvPr id="5" name="Footer Placeholder 4"/>
          <p:cNvSpPr>
            <a:spLocks noGrp="1"/>
          </p:cNvSpPr>
          <p:nvPr>
            <p:ph type="ftr" sz="quarter" idx="3"/>
          </p:nvPr>
        </p:nvSpPr>
        <p:spPr>
          <a:xfrm>
            <a:off x="3305175" y="6288088"/>
            <a:ext cx="5238750" cy="365125"/>
          </a:xfrm>
          <a:prstGeom prst="rect">
            <a:avLst/>
          </a:prstGeom>
        </p:spPr>
        <p:txBody>
          <a:bodyPr vert="horz" lIns="91440" tIns="45720" rIns="91440" bIns="45720" rtlCol="0" anchor="ctr"/>
          <a:lstStyle>
            <a:lvl1pPr algn="r" fontAlgn="auto">
              <a:spcBef>
                <a:spcPts val="0"/>
              </a:spcBef>
              <a:spcAft>
                <a:spcPts val="0"/>
              </a:spcAft>
              <a:defRPr sz="1200">
                <a:solidFill>
                  <a:schemeClr val="bg2"/>
                </a:solidFill>
                <a:latin typeface="+mn-lt"/>
                <a:ea typeface="+mn-ea"/>
                <a:cs typeface="+mn-cs"/>
              </a:defRPr>
            </a:lvl1pPr>
          </a:lstStyle>
          <a:p>
            <a:endParaRPr lang="en-US"/>
          </a:p>
        </p:txBody>
      </p:sp>
      <p:sp>
        <p:nvSpPr>
          <p:cNvPr id="6" name="Slide Number Placeholder 5"/>
          <p:cNvSpPr>
            <a:spLocks noGrp="1"/>
          </p:cNvSpPr>
          <p:nvPr>
            <p:ph type="sldNum" sz="quarter" idx="4"/>
          </p:nvPr>
        </p:nvSpPr>
        <p:spPr>
          <a:xfrm>
            <a:off x="8404225" y="219075"/>
            <a:ext cx="493713"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2"/>
                </a:solidFill>
                <a:latin typeface="+mn-lt"/>
                <a:ea typeface="+mn-ea"/>
                <a:cs typeface="+mn-cs"/>
              </a:defRPr>
            </a:lvl1pPr>
          </a:lstStyle>
          <a:p>
            <a:fld id="{D5F250B0-811F-4EF2-82B2-5D244F68488A}" type="slidenum">
              <a:rPr lang="en-US" smtClean="0"/>
              <a:pPr/>
              <a:t>‹#›</a:t>
            </a:fld>
            <a:endParaRPr lang="en-US"/>
          </a:p>
        </p:txBody>
      </p:sp>
      <p:pic>
        <p:nvPicPr>
          <p:cNvPr id="1032" name="Picture 8" descr="FIULogo_H_CMYK_fx.png"/>
          <p:cNvPicPr>
            <a:picLocks noChangeAspect="1"/>
          </p:cNvPicPr>
          <p:nvPr/>
        </p:nvPicPr>
        <p:blipFill>
          <a:blip r:embed="rId18" cstate="print"/>
          <a:srcRect/>
          <a:stretch>
            <a:fillRect/>
          </a:stretch>
        </p:blipFill>
        <p:spPr bwMode="auto">
          <a:xfrm>
            <a:off x="6103938" y="5959475"/>
            <a:ext cx="2430462" cy="69373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 id="2147483769" r:id="rId13"/>
    <p:sldLayoutId id="2147483770" r:id="rId14"/>
    <p:sldLayoutId id="2147483771" r:id="rId15"/>
    <p:sldLayoutId id="2147483772" r:id="rId16"/>
  </p:sldLayoutIdLst>
  <p:transition>
    <p:dissolve/>
  </p:transition>
  <p:timing>
    <p:tnLst>
      <p:par>
        <p:cTn id="1" dur="indefinite" restart="never" nodeType="tmRoot"/>
      </p:par>
    </p:tnLst>
  </p:timing>
  <p:txStyles>
    <p:titleStyle>
      <a:lvl1pPr algn="l" rtl="0" eaLnBrk="1" fontAlgn="base" hangingPunct="1">
        <a:spcBef>
          <a:spcPct val="0"/>
        </a:spcBef>
        <a:spcAft>
          <a:spcPct val="0"/>
        </a:spcAft>
        <a:defRPr sz="3800" kern="1200">
          <a:solidFill>
            <a:schemeClr val="bg1"/>
          </a:solidFill>
          <a:latin typeface="+mj-lt"/>
          <a:ea typeface="ＭＳ Ｐゴシック" pitchFamily="-111" charset="-128"/>
          <a:cs typeface="ＭＳ Ｐゴシック" pitchFamily="-111" charset="-128"/>
        </a:defRPr>
      </a:lvl1pPr>
      <a:lvl2pPr algn="l" rtl="0" eaLnBrk="1" fontAlgn="base" hangingPunct="1">
        <a:spcBef>
          <a:spcPct val="0"/>
        </a:spcBef>
        <a:spcAft>
          <a:spcPct val="0"/>
        </a:spcAft>
        <a:defRPr sz="3800">
          <a:solidFill>
            <a:srgbClr val="001D4D"/>
          </a:solidFill>
          <a:latin typeface="Trebuchet MS" pitchFamily="-111" charset="0"/>
          <a:ea typeface="ＭＳ Ｐゴシック" pitchFamily="-111" charset="-128"/>
          <a:cs typeface="ＭＳ Ｐゴシック" pitchFamily="-111" charset="-128"/>
        </a:defRPr>
      </a:lvl2pPr>
      <a:lvl3pPr algn="l" rtl="0" eaLnBrk="1" fontAlgn="base" hangingPunct="1">
        <a:spcBef>
          <a:spcPct val="0"/>
        </a:spcBef>
        <a:spcAft>
          <a:spcPct val="0"/>
        </a:spcAft>
        <a:defRPr sz="3800">
          <a:solidFill>
            <a:srgbClr val="001D4D"/>
          </a:solidFill>
          <a:latin typeface="Trebuchet MS" pitchFamily="-111" charset="0"/>
          <a:ea typeface="ＭＳ Ｐゴシック" pitchFamily="-111" charset="-128"/>
          <a:cs typeface="ＭＳ Ｐゴシック" pitchFamily="-111" charset="-128"/>
        </a:defRPr>
      </a:lvl3pPr>
      <a:lvl4pPr algn="l" rtl="0" eaLnBrk="1" fontAlgn="base" hangingPunct="1">
        <a:spcBef>
          <a:spcPct val="0"/>
        </a:spcBef>
        <a:spcAft>
          <a:spcPct val="0"/>
        </a:spcAft>
        <a:defRPr sz="3800">
          <a:solidFill>
            <a:srgbClr val="001D4D"/>
          </a:solidFill>
          <a:latin typeface="Trebuchet MS" pitchFamily="-111" charset="0"/>
          <a:ea typeface="ＭＳ Ｐゴシック" pitchFamily="-111" charset="-128"/>
          <a:cs typeface="ＭＳ Ｐゴシック" pitchFamily="-111" charset="-128"/>
        </a:defRPr>
      </a:lvl4pPr>
      <a:lvl5pPr algn="l" rtl="0" eaLnBrk="1" fontAlgn="base" hangingPunct="1">
        <a:spcBef>
          <a:spcPct val="0"/>
        </a:spcBef>
        <a:spcAft>
          <a:spcPct val="0"/>
        </a:spcAft>
        <a:defRPr sz="3800">
          <a:solidFill>
            <a:srgbClr val="001D4D"/>
          </a:solidFill>
          <a:latin typeface="Trebuchet MS" pitchFamily="-111" charset="0"/>
          <a:ea typeface="ＭＳ Ｐゴシック" pitchFamily="-111" charset="-128"/>
          <a:cs typeface="ＭＳ Ｐゴシック" pitchFamily="-111" charset="-128"/>
        </a:defRPr>
      </a:lvl5pPr>
      <a:lvl6pPr marL="457200" algn="l" rtl="0" eaLnBrk="1" fontAlgn="base" hangingPunct="1">
        <a:spcBef>
          <a:spcPct val="0"/>
        </a:spcBef>
        <a:spcAft>
          <a:spcPct val="0"/>
        </a:spcAft>
        <a:defRPr sz="3800">
          <a:solidFill>
            <a:srgbClr val="001D4D"/>
          </a:solidFill>
          <a:latin typeface="Trebuchet MS" pitchFamily="-111" charset="0"/>
          <a:ea typeface="ＭＳ Ｐゴシック" pitchFamily="-111" charset="-128"/>
          <a:cs typeface="ＭＳ Ｐゴシック" pitchFamily="-111" charset="-128"/>
        </a:defRPr>
      </a:lvl6pPr>
      <a:lvl7pPr marL="914400" algn="l" rtl="0" eaLnBrk="1" fontAlgn="base" hangingPunct="1">
        <a:spcBef>
          <a:spcPct val="0"/>
        </a:spcBef>
        <a:spcAft>
          <a:spcPct val="0"/>
        </a:spcAft>
        <a:defRPr sz="3800">
          <a:solidFill>
            <a:srgbClr val="001D4D"/>
          </a:solidFill>
          <a:latin typeface="Trebuchet MS" pitchFamily="-111" charset="0"/>
          <a:ea typeface="ＭＳ Ｐゴシック" pitchFamily="-111" charset="-128"/>
          <a:cs typeface="ＭＳ Ｐゴシック" pitchFamily="-111" charset="-128"/>
        </a:defRPr>
      </a:lvl7pPr>
      <a:lvl8pPr marL="1371600" algn="l" rtl="0" eaLnBrk="1" fontAlgn="base" hangingPunct="1">
        <a:spcBef>
          <a:spcPct val="0"/>
        </a:spcBef>
        <a:spcAft>
          <a:spcPct val="0"/>
        </a:spcAft>
        <a:defRPr sz="3800">
          <a:solidFill>
            <a:srgbClr val="001D4D"/>
          </a:solidFill>
          <a:latin typeface="Trebuchet MS" pitchFamily="-111" charset="0"/>
          <a:ea typeface="ＭＳ Ｐゴシック" pitchFamily="-111" charset="-128"/>
          <a:cs typeface="ＭＳ Ｐゴシック" pitchFamily="-111" charset="-128"/>
        </a:defRPr>
      </a:lvl8pPr>
      <a:lvl9pPr marL="1828800" algn="l" rtl="0" eaLnBrk="1" fontAlgn="base" hangingPunct="1">
        <a:spcBef>
          <a:spcPct val="0"/>
        </a:spcBef>
        <a:spcAft>
          <a:spcPct val="0"/>
        </a:spcAft>
        <a:defRPr sz="3800">
          <a:solidFill>
            <a:srgbClr val="001D4D"/>
          </a:solidFill>
          <a:latin typeface="Trebuchet MS" pitchFamily="-111" charset="0"/>
          <a:ea typeface="ＭＳ Ｐゴシック" pitchFamily="-111" charset="-128"/>
          <a:cs typeface="ＭＳ Ｐゴシック" pitchFamily="-111" charset="-128"/>
        </a:defRPr>
      </a:lvl9pPr>
    </p:titleStyle>
    <p:bodyStyle>
      <a:lvl1pPr marL="282575" indent="-282575" algn="l" rtl="0" eaLnBrk="1" fontAlgn="base" hangingPunct="1">
        <a:spcBef>
          <a:spcPts val="2000"/>
        </a:spcBef>
        <a:spcAft>
          <a:spcPct val="0"/>
        </a:spcAft>
        <a:buFont typeface="Wingdings 2" pitchFamily="-111" charset="2"/>
        <a:buChar char=""/>
        <a:defRPr sz="2200" kern="1200">
          <a:solidFill>
            <a:srgbClr val="001D4D"/>
          </a:solidFill>
          <a:latin typeface="+mn-lt"/>
          <a:ea typeface="ＭＳ Ｐゴシック" pitchFamily="-111" charset="-128"/>
          <a:cs typeface="ＭＳ Ｐゴシック" pitchFamily="-111" charset="-128"/>
        </a:defRPr>
      </a:lvl1pPr>
      <a:lvl2pPr marL="577850" indent="-295275" algn="l" rtl="0" eaLnBrk="1" fontAlgn="base" hangingPunct="1">
        <a:spcBef>
          <a:spcPts val="600"/>
        </a:spcBef>
        <a:spcAft>
          <a:spcPct val="0"/>
        </a:spcAft>
        <a:buFont typeface="Wingdings 2" pitchFamily="-111" charset="2"/>
        <a:buChar char=""/>
        <a:defRPr sz="2000" kern="1200">
          <a:solidFill>
            <a:srgbClr val="001D4D"/>
          </a:solidFill>
          <a:latin typeface="+mn-lt"/>
          <a:ea typeface="ＭＳ Ｐゴシック" pitchFamily="-111" charset="-128"/>
          <a:cs typeface="+mn-cs"/>
        </a:defRPr>
      </a:lvl2pPr>
      <a:lvl3pPr marL="860425" indent="-282575" algn="l" rtl="0" eaLnBrk="1" fontAlgn="base" hangingPunct="1">
        <a:spcBef>
          <a:spcPts val="600"/>
        </a:spcBef>
        <a:spcAft>
          <a:spcPct val="0"/>
        </a:spcAft>
        <a:buFont typeface="Wingdings 2" pitchFamily="-111" charset="2"/>
        <a:buChar char=""/>
        <a:defRPr kern="1200">
          <a:solidFill>
            <a:srgbClr val="001D4D"/>
          </a:solidFill>
          <a:latin typeface="+mn-lt"/>
          <a:ea typeface="ＭＳ Ｐゴシック" pitchFamily="-111" charset="-128"/>
          <a:cs typeface="+mn-cs"/>
        </a:defRPr>
      </a:lvl3pPr>
      <a:lvl4pPr marL="1143000" indent="-282575" algn="l" rtl="0" eaLnBrk="1" fontAlgn="base" hangingPunct="1">
        <a:spcBef>
          <a:spcPts val="600"/>
        </a:spcBef>
        <a:spcAft>
          <a:spcPct val="0"/>
        </a:spcAft>
        <a:buFont typeface="Wingdings 2" pitchFamily="-111" charset="2"/>
        <a:buChar char=""/>
        <a:defRPr kern="1200">
          <a:solidFill>
            <a:srgbClr val="001D4D"/>
          </a:solidFill>
          <a:latin typeface="+mn-lt"/>
          <a:ea typeface="ＭＳ Ｐゴシック" pitchFamily="-111" charset="-128"/>
          <a:cs typeface="+mn-cs"/>
        </a:defRPr>
      </a:lvl4pPr>
      <a:lvl5pPr marL="1425575" indent="-282575" algn="l" rtl="0" eaLnBrk="1" fontAlgn="base" hangingPunct="1">
        <a:spcBef>
          <a:spcPts val="600"/>
        </a:spcBef>
        <a:spcAft>
          <a:spcPct val="0"/>
        </a:spcAft>
        <a:buFont typeface="Wingdings 2" pitchFamily="-111" charset="2"/>
        <a:buChar char=""/>
        <a:defRPr kern="1200">
          <a:solidFill>
            <a:srgbClr val="001D4D"/>
          </a:solidFill>
          <a:latin typeface="+mn-lt"/>
          <a:ea typeface="ＭＳ Ｐゴシック" pitchFamily="-111"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447800"/>
            <a:ext cx="7981951" cy="1470025"/>
          </a:xfrm>
        </p:spPr>
        <p:txBody>
          <a:bodyPr/>
          <a:lstStyle/>
          <a:p>
            <a:r>
              <a:rPr lang="en-US" dirty="0" smtClean="0"/>
              <a:t>A Feature-Based of IT Automation </a:t>
            </a:r>
            <a:r>
              <a:rPr lang="en-US" dirty="0" smtClean="0"/>
              <a:t>using </a:t>
            </a:r>
            <a:r>
              <a:rPr lang="en-US" dirty="0" err="1" smtClean="0"/>
              <a:t>Kaseya</a:t>
            </a:r>
            <a:r>
              <a:rPr lang="en-US" dirty="0" smtClean="0"/>
              <a:t> </a:t>
            </a:r>
            <a:r>
              <a:rPr lang="en-US" dirty="0" err="1" smtClean="0"/>
              <a:t>andAuslogics</a:t>
            </a:r>
            <a:r>
              <a:rPr lang="en-US" dirty="0" smtClean="0"/>
              <a:t> Registry Cleaner</a:t>
            </a:r>
            <a:endParaRPr lang="en-US" dirty="0"/>
          </a:p>
        </p:txBody>
      </p:sp>
      <p:sp>
        <p:nvSpPr>
          <p:cNvPr id="6" name="Subtitle 5"/>
          <p:cNvSpPr>
            <a:spLocks noGrp="1"/>
          </p:cNvSpPr>
          <p:nvPr>
            <p:ph type="subTitle" idx="1"/>
          </p:nvPr>
        </p:nvSpPr>
        <p:spPr>
          <a:xfrm>
            <a:off x="381000" y="2895600"/>
            <a:ext cx="7981951" cy="2823882"/>
          </a:xfrm>
        </p:spPr>
        <p:txBody>
          <a:bodyPr>
            <a:normAutofit/>
          </a:bodyPr>
          <a:lstStyle/>
          <a:p>
            <a:endParaRPr lang="en-US" dirty="0"/>
          </a:p>
          <a:p>
            <a:r>
              <a:rPr lang="en-US" dirty="0"/>
              <a:t>Developed By: </a:t>
            </a:r>
            <a:r>
              <a:rPr lang="en-US" dirty="0" err="1" smtClean="0"/>
              <a:t>Krystle</a:t>
            </a:r>
            <a:r>
              <a:rPr lang="en-US" dirty="0" smtClean="0"/>
              <a:t> Crawford </a:t>
            </a:r>
            <a:r>
              <a:rPr lang="en-US" dirty="0"/>
              <a:t/>
            </a:r>
            <a:br>
              <a:rPr lang="en-US" dirty="0"/>
            </a:br>
            <a:endParaRPr lang="en-US" dirty="0"/>
          </a:p>
          <a:p>
            <a:r>
              <a:rPr lang="en-US" dirty="0"/>
              <a:t>Advisor : Dr. S. Masoud Sadjadi</a:t>
            </a:r>
            <a:br>
              <a:rPr lang="en-US" dirty="0"/>
            </a:br>
            <a:r>
              <a:rPr lang="en-US" dirty="0"/>
              <a:t>School of Computing and Information Sciences</a:t>
            </a:r>
            <a:br>
              <a:rPr lang="en-US" dirty="0"/>
            </a:br>
            <a:r>
              <a:rPr lang="en-US" dirty="0"/>
              <a:t>Florida International University</a:t>
            </a:r>
          </a:p>
          <a:p>
            <a:r>
              <a:rPr lang="en-US" dirty="0" smtClean="0"/>
              <a:t>kcraw001@fiu.edu </a:t>
            </a:r>
            <a:endParaRPr lang="en-US" dirty="0"/>
          </a:p>
          <a:p>
            <a:r>
              <a:rPr lang="en-US" dirty="0"/>
              <a:t>http://www.cs.fiu.edu/~sadjadi/ </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Agenda</a:t>
            </a:r>
            <a:endParaRPr lang="en-US" dirty="0"/>
          </a:p>
        </p:txBody>
      </p:sp>
      <p:sp>
        <p:nvSpPr>
          <p:cNvPr id="3" name="Content Placeholder 2"/>
          <p:cNvSpPr>
            <a:spLocks noGrp="1"/>
          </p:cNvSpPr>
          <p:nvPr>
            <p:ph idx="1"/>
          </p:nvPr>
        </p:nvSpPr>
        <p:spPr/>
        <p:txBody>
          <a:bodyPr/>
          <a:lstStyle/>
          <a:p>
            <a:r>
              <a:rPr lang="en-US" b="1" dirty="0" smtClean="0"/>
              <a:t>Problem and Motivation</a:t>
            </a:r>
            <a:endParaRPr lang="en-US" dirty="0" smtClean="0">
              <a:solidFill>
                <a:srgbClr val="FF0000"/>
              </a:solidFill>
            </a:endParaRPr>
          </a:p>
          <a:p>
            <a:r>
              <a:rPr lang="en-US" dirty="0" smtClean="0"/>
              <a:t>Solution</a:t>
            </a:r>
          </a:p>
          <a:p>
            <a:r>
              <a:rPr lang="en-US" dirty="0" smtClean="0"/>
              <a:t>Behind the Scene</a:t>
            </a:r>
            <a:endParaRPr lang="en-US" dirty="0"/>
          </a:p>
          <a:p>
            <a:r>
              <a:rPr lang="en-US" dirty="0" smtClean="0"/>
              <a:t>Customizing the Solution</a:t>
            </a:r>
          </a:p>
          <a:p>
            <a:r>
              <a:rPr lang="en-US" dirty="0" smtClean="0"/>
              <a:t>Disclaimer</a:t>
            </a:r>
          </a:p>
          <a:p>
            <a:r>
              <a:rPr lang="en-US" dirty="0" smtClean="0"/>
              <a:t>Progress Report</a:t>
            </a:r>
            <a:endParaRPr lang="en-US" dirty="0"/>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Problem and Motivation:</a:t>
            </a:r>
            <a:endParaRPr lang="en-US" dirty="0"/>
          </a:p>
        </p:txBody>
      </p:sp>
      <p:sp>
        <p:nvSpPr>
          <p:cNvPr id="3" name="Content Placeholder 2"/>
          <p:cNvSpPr>
            <a:spLocks noGrp="1"/>
          </p:cNvSpPr>
          <p:nvPr>
            <p:ph idx="1"/>
          </p:nvPr>
        </p:nvSpPr>
        <p:spPr/>
        <p:txBody>
          <a:bodyPr/>
          <a:lstStyle/>
          <a:p>
            <a:r>
              <a:rPr lang="en-US" dirty="0" smtClean="0"/>
              <a:t>Registry keys are added or edited every-time something changes on your computer whether it be changing sound levels, installing or uninstalling software, opening applications, changing display settings on the screen or many other things. When these keys are no longer used they can accumulate and leave spaces in the registry which result in damage, fragmentation or corruption. As  a result this slows down the computer performance. </a:t>
            </a:r>
          </a:p>
          <a:p>
            <a:pPr>
              <a:buNone/>
            </a:pPr>
            <a:endParaRPr lang="en-US" dirty="0"/>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Solution</a:t>
            </a:r>
            <a:endParaRPr lang="en-US" dirty="0"/>
          </a:p>
        </p:txBody>
      </p:sp>
      <p:sp>
        <p:nvSpPr>
          <p:cNvPr id="3" name="Content Placeholder 2"/>
          <p:cNvSpPr>
            <a:spLocks noGrp="1"/>
          </p:cNvSpPr>
          <p:nvPr>
            <p:ph idx="1"/>
          </p:nvPr>
        </p:nvSpPr>
        <p:spPr/>
        <p:txBody>
          <a:bodyPr/>
          <a:lstStyle/>
          <a:p>
            <a:r>
              <a:rPr lang="en-US" dirty="0" smtClean="0"/>
              <a:t>An agent procedure can be created on </a:t>
            </a:r>
            <a:r>
              <a:rPr lang="en-US" dirty="0" err="1" smtClean="0"/>
              <a:t>Kaseya</a:t>
            </a:r>
            <a:r>
              <a:rPr lang="en-US" dirty="0" smtClean="0"/>
              <a:t> that will install a custom package with the </a:t>
            </a:r>
            <a:r>
              <a:rPr lang="en-US" dirty="0" err="1" smtClean="0"/>
              <a:t>Auslogics</a:t>
            </a:r>
            <a:r>
              <a:rPr lang="en-US" dirty="0" smtClean="0"/>
              <a:t> Registry </a:t>
            </a:r>
            <a:r>
              <a:rPr lang="en-US" dirty="0" smtClean="0"/>
              <a:t>Cleaner software and run it automatically once a month during the early hours of the morning.</a:t>
            </a:r>
            <a:endParaRPr lang="en-US"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Behind the Scene</a:t>
            </a:r>
            <a:endParaRPr lang="en-US" dirty="0"/>
          </a:p>
        </p:txBody>
      </p:sp>
      <p:sp>
        <p:nvSpPr>
          <p:cNvPr id="3" name="Content Placeholder 2"/>
          <p:cNvSpPr>
            <a:spLocks noGrp="1"/>
          </p:cNvSpPr>
          <p:nvPr>
            <p:ph idx="1"/>
          </p:nvPr>
        </p:nvSpPr>
        <p:spPr/>
        <p:txBody>
          <a:bodyPr/>
          <a:lstStyle/>
          <a:p>
            <a:r>
              <a:rPr lang="en-US" dirty="0" smtClean="0"/>
              <a:t>Since the registry is a delicate part of the operating system, the first thing the registry cleaner does is make a backup of the everything on the computer to create a restore point.</a:t>
            </a:r>
          </a:p>
          <a:p>
            <a:r>
              <a:rPr lang="en-US" dirty="0" smtClean="0"/>
              <a:t>It then does a detail scan of the registry and fixes any errors that it finds.</a:t>
            </a:r>
          </a:p>
          <a:p>
            <a:r>
              <a:rPr lang="en-US" dirty="0" smtClean="0"/>
              <a:t>At the end it shows a progress report to show how many errors were fixed out of all that were found and by what percentage the system’s performance was improved by.</a:t>
            </a:r>
            <a:endParaRPr lang="en-US" dirty="0"/>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Customizing the Solution</a:t>
            </a:r>
          </a:p>
        </p:txBody>
      </p:sp>
      <p:sp>
        <p:nvSpPr>
          <p:cNvPr id="3" name="Content Placeholder 2"/>
          <p:cNvSpPr>
            <a:spLocks noGrp="1"/>
          </p:cNvSpPr>
          <p:nvPr>
            <p:ph idx="1"/>
          </p:nvPr>
        </p:nvSpPr>
        <p:spPr/>
        <p:txBody>
          <a:bodyPr/>
          <a:lstStyle/>
          <a:p>
            <a:r>
              <a:rPr lang="en-US" b="1" dirty="0" smtClean="0"/>
              <a:t>Due to the fact that the Mac OS does not have a registry, the solution can’t be customized for fixing registry errors. However, this operating system does tend to have slow system performance at times. Therefore, the agent procedure can be altered to run the Disk Utility on the Mac OS to perform a permissions repair. This goes through the system and repairs any system errors.</a:t>
            </a:r>
          </a:p>
          <a:p>
            <a:pPr>
              <a:buNone/>
            </a:pPr>
            <a:endParaRPr lang="en-US" dirty="0"/>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Disclaimer</a:t>
            </a:r>
            <a:endParaRPr lang="en-US" dirty="0"/>
          </a:p>
        </p:txBody>
      </p:sp>
      <p:sp>
        <p:nvSpPr>
          <p:cNvPr id="3" name="Content Placeholder 2"/>
          <p:cNvSpPr>
            <a:spLocks noGrp="1"/>
          </p:cNvSpPr>
          <p:nvPr>
            <p:ph idx="1"/>
          </p:nvPr>
        </p:nvSpPr>
        <p:spPr/>
        <p:txBody>
          <a:bodyPr/>
          <a:lstStyle/>
          <a:p>
            <a:r>
              <a:rPr lang="en-US" dirty="0" smtClean="0"/>
              <a:t>Please be advised that this current agent procedure will not work on a Mac OS. It is formulated for Windows operating systems ONLY!</a:t>
            </a:r>
          </a:p>
          <a:p>
            <a:r>
              <a:rPr lang="en-US" dirty="0" smtClean="0"/>
              <a:t>No other program can be in use when this procedure is being executed else you can have a huge risk of crashing your operating system.</a:t>
            </a:r>
            <a:endParaRPr lang="en-US" dirty="0"/>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Progress Report</a:t>
            </a:r>
            <a:endParaRPr lang="en-US" dirty="0"/>
          </a:p>
        </p:txBody>
      </p:sp>
      <p:sp>
        <p:nvSpPr>
          <p:cNvPr id="3" name="Content Placeholder 2"/>
          <p:cNvSpPr>
            <a:spLocks noGrp="1"/>
          </p:cNvSpPr>
          <p:nvPr>
            <p:ph idx="1"/>
          </p:nvPr>
        </p:nvSpPr>
        <p:spPr/>
        <p:txBody>
          <a:bodyPr/>
          <a:lstStyle/>
          <a:p>
            <a:r>
              <a:rPr lang="en-US" dirty="0" smtClean="0"/>
              <a:t>Currently, I have downloaded a version of the software that should be able to work without a product key.</a:t>
            </a:r>
          </a:p>
          <a:p>
            <a:r>
              <a:rPr lang="en-US" dirty="0" smtClean="0"/>
              <a:t>I will be testing it on a virtual machine to ensure that it works properly else I will use an alternate software that was found in </a:t>
            </a:r>
            <a:r>
              <a:rPr lang="en-US" dirty="0" smtClean="0"/>
              <a:t>my research called </a:t>
            </a:r>
            <a:r>
              <a:rPr lang="en-US" dirty="0" err="1" smtClean="0"/>
              <a:t>Ccleaner</a:t>
            </a:r>
            <a:r>
              <a:rPr lang="en-US" dirty="0" smtClean="0"/>
              <a:t>.</a:t>
            </a:r>
            <a:endParaRPr lang="en-US" dirty="0" smtClean="0"/>
          </a:p>
          <a:p>
            <a:r>
              <a:rPr lang="en-US" dirty="0" smtClean="0"/>
              <a:t>I have not began writing the stored procedure as yet, but will begin doing so after the software has been tested.</a:t>
            </a:r>
            <a:endParaRPr lang="en-US" dirty="0" smtClean="0"/>
          </a:p>
          <a:p>
            <a:pPr>
              <a:buNone/>
            </a:pPr>
            <a:endParaRPr lang="en-US" dirty="0" smtClean="0"/>
          </a:p>
          <a:p>
            <a:pPr>
              <a:buNone/>
            </a:pPr>
            <a:endParaRPr lang="en-US" dirty="0"/>
          </a:p>
        </p:txBody>
      </p:sp>
    </p:spTree>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Revolution">
  <a:themeElements>
    <a:clrScheme name="Revolution">
      <a:dk1>
        <a:sysClr val="windowText" lastClr="000000"/>
      </a:dk1>
      <a:lt1>
        <a:sysClr val="window" lastClr="FFFFFF"/>
      </a:lt1>
      <a:dk2>
        <a:srgbClr val="1B3861"/>
      </a:dk2>
      <a:lt2>
        <a:srgbClr val="38ABED"/>
      </a:lt2>
      <a:accent1>
        <a:srgbClr val="0C5986"/>
      </a:accent1>
      <a:accent2>
        <a:srgbClr val="DDF53D"/>
      </a:accent2>
      <a:accent3>
        <a:srgbClr val="508709"/>
      </a:accent3>
      <a:accent4>
        <a:srgbClr val="BF5E00"/>
      </a:accent4>
      <a:accent5>
        <a:srgbClr val="9C0001"/>
      </a:accent5>
      <a:accent6>
        <a:srgbClr val="660075"/>
      </a:accent6>
      <a:hlink>
        <a:srgbClr val="ABF24D"/>
      </a:hlink>
      <a:folHlink>
        <a:srgbClr val="A0E7FB"/>
      </a:folHlink>
    </a:clrScheme>
    <a:fontScheme name="Revolution">
      <a:majorFont>
        <a:latin typeface="Trebuchet MS"/>
        <a:ea typeface=""/>
        <a:cs typeface=""/>
        <a:font script="Jpan" typeface="ＭＳ ゴシック"/>
      </a:majorFont>
      <a:minorFont>
        <a:latin typeface="Trebuchet MS"/>
        <a:ea typeface=""/>
        <a:cs typeface=""/>
        <a:font script="Jpan" typeface="ＭＳ ゴシック"/>
      </a:minorFont>
    </a:fontScheme>
    <a:fmtScheme name="Revolution">
      <a:fillStyleLst>
        <a:solidFill>
          <a:schemeClr val="phClr"/>
        </a:solidFill>
        <a:solidFill>
          <a:schemeClr val="phClr"/>
        </a:soli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317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0800000">
              <a:srgbClr val="808080">
                <a:alpha val="75000"/>
              </a:srgbClr>
            </a:innerShdw>
          </a:effectLst>
        </a:effectStyle>
        <a:effectStyle>
          <a:effectLst>
            <a:innerShdw blurRad="50800" dist="25400" dir="13500000">
              <a:srgbClr val="808080">
                <a:alpha val="75000"/>
              </a:srgbClr>
            </a:innerShdw>
            <a:outerShdw blurRad="63500" dist="50800" dir="5400000" algn="br" rotWithShape="0">
              <a:srgbClr val="000000">
                <a:alpha val="35000"/>
              </a:srgbClr>
            </a:outerShdw>
          </a:effectLst>
          <a:scene3d>
            <a:camera prst="orthographicFront">
              <a:rot lat="0" lon="0" rev="0"/>
            </a:camera>
            <a:lightRig rig="threePt" dir="tl">
              <a:rot lat="0" lon="0" rev="11400000"/>
            </a:lightRig>
          </a:scene3d>
          <a:sp3d contourW="12700" prstMaterial="softmetal">
            <a:bevelT w="63500" h="25400" prst="angle"/>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1006</TotalTime>
  <Words>434</Words>
  <Application>Microsoft Office PowerPoint</Application>
  <PresentationFormat>On-screen Show (4:3)</PresentationFormat>
  <Paragraphs>30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Revolution</vt:lpstr>
      <vt:lpstr>A Feature-Based of IT Automation using Kaseya andAuslogics Registry Cleaner</vt:lpstr>
      <vt:lpstr>Agenda</vt:lpstr>
      <vt:lpstr>Problem and Motivation:</vt:lpstr>
      <vt:lpstr>Solution</vt:lpstr>
      <vt:lpstr>Behind the Scene</vt:lpstr>
      <vt:lpstr>Customizing the Solution</vt:lpstr>
      <vt:lpstr>Disclaimer</vt:lpstr>
      <vt:lpstr>Progress Report</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Feature-Based Analysis &amp; Comparison of IT Automation Tools: Comparing Kaseya to Log Me In  Developed By: Christine Marie Rodriguez Richard Calvo  Advisor: Dr. S. Masoud Sadjadi School of Computing and Information Sciences Florida International University</dc:title>
  <dc:creator>Christie Marie</dc:creator>
  <cp:lastModifiedBy>Princess</cp:lastModifiedBy>
  <cp:revision>109</cp:revision>
  <dcterms:created xsi:type="dcterms:W3CDTF">2011-11-14T16:07:18Z</dcterms:created>
  <dcterms:modified xsi:type="dcterms:W3CDTF">2011-11-14T21:59:14Z</dcterms:modified>
</cp:coreProperties>
</file>