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31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4667" autoAdjust="0"/>
  </p:normalViewPr>
  <p:slideViewPr>
    <p:cSldViewPr>
      <p:cViewPr varScale="1">
        <p:scale>
          <a:sx n="69" d="100"/>
          <a:sy n="69" d="100"/>
        </p:scale>
        <p:origin x="-15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11/14/2011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11/14/2011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11/14/2011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11/14/2011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A Feature-Based of IT Automation </a:t>
            </a:r>
            <a:r>
              <a:rPr lang="en-US" dirty="0" smtClean="0"/>
              <a:t>using </a:t>
            </a:r>
            <a:r>
              <a:rPr lang="en-US" dirty="0" err="1" smtClean="0"/>
              <a:t>Kaseya</a:t>
            </a:r>
            <a:r>
              <a:rPr lang="en-US" dirty="0" smtClean="0"/>
              <a:t> </a:t>
            </a:r>
            <a:r>
              <a:rPr lang="en-US" dirty="0" err="1" smtClean="0"/>
              <a:t>andAuslogics</a:t>
            </a:r>
            <a:r>
              <a:rPr lang="en-US" dirty="0" smtClean="0"/>
              <a:t> Registry Cleaner</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err="1" smtClean="0"/>
              <a:t>Krystle</a:t>
            </a:r>
            <a:r>
              <a:rPr lang="en-US" dirty="0" smtClean="0"/>
              <a:t> Crawford </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kcraw001@fiu.edu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r>
              <a:rPr lang="en-US" dirty="0" smtClean="0"/>
              <a:t>Registry keys are added or edited every-time something changes on your computer whether it be changing sound levels, installing or uninstalling software, opening applications, changing display settings on the screen or many other things. When these keys are no longer used they can accumulate and leave spaces in the registry which result in damage, fragmentation or corruption. As  a result this slows down the computer performance. </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r>
              <a:rPr lang="en-US" dirty="0" smtClean="0"/>
              <a:t>An agent procedure can be created on </a:t>
            </a:r>
            <a:r>
              <a:rPr lang="en-US" dirty="0" err="1" smtClean="0"/>
              <a:t>Kaseya</a:t>
            </a:r>
            <a:r>
              <a:rPr lang="en-US" dirty="0" smtClean="0"/>
              <a:t> that will install a custom package with the </a:t>
            </a:r>
            <a:r>
              <a:rPr lang="en-US" dirty="0" err="1" smtClean="0"/>
              <a:t>Auslogics</a:t>
            </a:r>
            <a:r>
              <a:rPr lang="en-US" dirty="0" smtClean="0"/>
              <a:t> Registry </a:t>
            </a:r>
            <a:r>
              <a:rPr lang="en-US" dirty="0" smtClean="0"/>
              <a:t>Cleaner software and run it automatically once a month during the early hours of the morning.</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p:txBody>
          <a:bodyPr/>
          <a:lstStyle/>
          <a:p>
            <a:r>
              <a:rPr lang="en-US" dirty="0" smtClean="0"/>
              <a:t>Since the registry is a delicate part of the operating system, the first thing the registry cleaner does is make a backup of the everything on the computer to create a restore point.</a:t>
            </a:r>
          </a:p>
          <a:p>
            <a:r>
              <a:rPr lang="en-US" dirty="0" smtClean="0"/>
              <a:t>It then does a detail scan of the registry and fixes any errors that it finds.</a:t>
            </a:r>
          </a:p>
          <a:p>
            <a:r>
              <a:rPr lang="en-US" dirty="0" smtClean="0"/>
              <a:t>At the end it shows a progress report to show how many errors were fixed out of all that were found and by what percentage the system’s performance was improved by.</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b="1" dirty="0" smtClean="0"/>
              <a:t>Due to the fact that the Mac OS does not have a registry, the solution can’t be customized for fixing registry errors. However, this operating system does tend to have slow system performance at times. Therefore, the agent procedure can be altered to run the Disk Utility on the Mac OS to perform a permissions repair. This goes through the system and repairs any system errors.</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Please be advised that this current agent procedure will not work on a Mac OS. It is formulated for Windows operating systems ONLY!</a:t>
            </a:r>
          </a:p>
          <a:p>
            <a:r>
              <a:rPr lang="en-US" dirty="0" smtClean="0"/>
              <a:t>No other program can be in use when this procedure is being executed else you can have a huge risk of crashing your operating system.</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Currently, I have downloaded a version of the software that should be able to work without a product key.</a:t>
            </a:r>
          </a:p>
          <a:p>
            <a:r>
              <a:rPr lang="en-US" dirty="0" smtClean="0"/>
              <a:t>I will be testing it on a virtual machine to ensure that it works properly else I will use an alternate software that was found in </a:t>
            </a:r>
            <a:r>
              <a:rPr lang="en-US" dirty="0" smtClean="0"/>
              <a:t>my research called </a:t>
            </a:r>
            <a:r>
              <a:rPr lang="en-US" dirty="0" err="1" smtClean="0"/>
              <a:t>Ccleaner</a:t>
            </a:r>
            <a:r>
              <a:rPr lang="en-US" dirty="0" smtClean="0"/>
              <a:t>.</a:t>
            </a:r>
            <a:endParaRPr lang="en-US" dirty="0" smtClean="0"/>
          </a:p>
          <a:p>
            <a:r>
              <a:rPr lang="en-US" dirty="0" smtClean="0"/>
              <a:t>I have not began writing the stored procedure as yet, but will begin doing so after the software has been tested.</a:t>
            </a:r>
            <a:endParaRPr lang="en-US" dirty="0" smtClean="0"/>
          </a:p>
          <a:p>
            <a:pPr>
              <a:buNone/>
            </a:pP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1006</TotalTime>
  <Words>434</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Revolution</vt:lpstr>
      <vt:lpstr>A Feature-Based of IT Automation using Kaseya andAuslogics Registry Cleaner</vt:lpstr>
      <vt:lpstr>Agenda</vt:lpstr>
      <vt:lpstr>Problem and Motivation:</vt:lpstr>
      <vt:lpstr>Solution</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Princess</cp:lastModifiedBy>
  <cp:revision>109</cp:revision>
  <dcterms:created xsi:type="dcterms:W3CDTF">2011-11-14T16:07:18Z</dcterms:created>
  <dcterms:modified xsi:type="dcterms:W3CDTF">2011-11-14T21:59:14Z</dcterms:modified>
</cp:coreProperties>
</file>